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62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4C71EC6-210F-42DE-9C53-41977AD35B3D}" type="datetimeFigureOut">
              <a:rPr lang="ru-RU" smtClean="0"/>
              <a:t>21.11.2016</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19B0651-EE4F-4900-A07F-96A6BFA9D0F0}" type="slidenum">
              <a:rPr lang="ru-RU" smtClean="0"/>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21.11.2016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21.11.2016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21.11.2016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21.11.2016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21.11.2016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21.11.2016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21.11.2016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21.11.2016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21.11.2016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21.11.2016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21.11.2016</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t>Как разжечь огонь с помощью линзы</a:t>
            </a:r>
            <a:endParaRPr lang="ru-RU" b="1" dirty="0"/>
          </a:p>
        </p:txBody>
      </p:sp>
      <p:sp>
        <p:nvSpPr>
          <p:cNvPr id="3" name="Подзаголовок 2"/>
          <p:cNvSpPr>
            <a:spLocks noGrp="1"/>
          </p:cNvSpPr>
          <p:nvPr>
            <p:ph type="subTitle" idx="1"/>
          </p:nvPr>
        </p:nvSpPr>
        <p:spPr/>
        <p:txBody>
          <a:bodyPr>
            <a:normAutofit fontScale="92500" lnSpcReduction="20000"/>
          </a:bodyPr>
          <a:lstStyle/>
          <a:p>
            <a:r>
              <a:rPr lang="ru-RU" i="1" dirty="0" smtClean="0"/>
              <a:t>Нам пригодится:</a:t>
            </a:r>
          </a:p>
          <a:p>
            <a:endParaRPr lang="ru-RU" i="1" dirty="0" smtClean="0"/>
          </a:p>
          <a:p>
            <a:pPr marL="342900" indent="-342900">
              <a:buFont typeface="Arial" panose="020B0604020202020204" pitchFamily="34" charset="0"/>
              <a:buChar char="•"/>
            </a:pPr>
            <a:r>
              <a:rPr lang="ru-RU" dirty="0" smtClean="0"/>
              <a:t>Теплая погода; </a:t>
            </a:r>
          </a:p>
          <a:p>
            <a:pPr marL="342900" indent="-342900">
              <a:buFont typeface="Arial" panose="020B0604020202020204" pitchFamily="34" charset="0"/>
              <a:buChar char="•"/>
            </a:pPr>
            <a:r>
              <a:rPr lang="ru-RU" dirty="0" smtClean="0"/>
              <a:t>линза; </a:t>
            </a:r>
          </a:p>
          <a:p>
            <a:pPr marL="342900" indent="-342900">
              <a:buFont typeface="Arial" panose="020B0604020202020204" pitchFamily="34" charset="0"/>
              <a:buChar char="•"/>
            </a:pPr>
            <a:r>
              <a:rPr lang="ru-RU" dirty="0" smtClean="0"/>
              <a:t>Бумага, солома, сухая листва</a:t>
            </a:r>
            <a:endParaRPr lang="ru-RU" dirty="0"/>
          </a:p>
        </p:txBody>
      </p:sp>
    </p:spTree>
    <p:extLst>
      <p:ext uri="{BB962C8B-B14F-4D97-AF65-F5344CB8AC3E}">
        <p14:creationId xmlns:p14="http://schemas.microsoft.com/office/powerpoint/2010/main" val="2666138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Объект 1"/>
          <p:cNvSpPr>
            <a:spLocks noGrp="1"/>
          </p:cNvSpPr>
          <p:nvPr>
            <p:ph idx="1"/>
          </p:nvPr>
        </p:nvSpPr>
        <p:spPr>
          <a:xfrm>
            <a:off x="611560" y="1772816"/>
            <a:ext cx="7745505" cy="3877815"/>
          </a:xfrm>
        </p:spPr>
        <p:txBody>
          <a:bodyPr/>
          <a:lstStyle/>
          <a:p>
            <a:r>
              <a:rPr lang="ru-RU" dirty="0">
                <a:solidFill>
                  <a:schemeClr val="bg1"/>
                </a:solidFill>
              </a:rPr>
              <a:t>1.Во первых должна быть солнечная погода. В центральной полосе солнечных дней довольно таки мало, для того чтобы насладиться разведением костра линзой. Температура по </a:t>
            </a:r>
            <a:r>
              <a:rPr lang="ru-RU" dirty="0" err="1">
                <a:solidFill>
                  <a:schemeClr val="bg1"/>
                </a:solidFill>
              </a:rPr>
              <a:t>цельсию</a:t>
            </a:r>
            <a:r>
              <a:rPr lang="ru-RU" dirty="0">
                <a:solidFill>
                  <a:schemeClr val="bg1"/>
                </a:solidFill>
              </a:rPr>
              <a:t> должна быть не ниже 24 иначе можно считать , что солнце уже не греет и вероятность возгорания будет мала.</a:t>
            </a:r>
            <a:endParaRPr lang="ru-RU" dirty="0">
              <a:solidFill>
                <a:schemeClr val="bg1"/>
              </a:solidFill>
            </a:endParaRPr>
          </a:p>
        </p:txBody>
      </p:sp>
      <p:sp>
        <p:nvSpPr>
          <p:cNvPr id="3" name="Заголовок 2"/>
          <p:cNvSpPr>
            <a:spLocks noGrp="1"/>
          </p:cNvSpPr>
          <p:nvPr>
            <p:ph type="title"/>
          </p:nvPr>
        </p:nvSpPr>
        <p:spPr/>
        <p:txBody>
          <a:bodyPr/>
          <a:lstStyle/>
          <a:p>
            <a:endParaRPr lang="ru-RU"/>
          </a:p>
        </p:txBody>
      </p:sp>
      <p:pic>
        <p:nvPicPr>
          <p:cNvPr id="1026" name="Picture 2" descr="http://telegraf.com.ua/files/2013/08/Solnch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077072"/>
            <a:ext cx="5171728" cy="2585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4923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Объект 1"/>
          <p:cNvSpPr>
            <a:spLocks noGrp="1"/>
          </p:cNvSpPr>
          <p:nvPr>
            <p:ph idx="1"/>
          </p:nvPr>
        </p:nvSpPr>
        <p:spPr>
          <a:xfrm>
            <a:off x="4932040" y="1340768"/>
            <a:ext cx="3888432" cy="5361458"/>
          </a:xfrm>
        </p:spPr>
        <p:txBody>
          <a:bodyPr>
            <a:normAutofit lnSpcReduction="10000"/>
          </a:bodyPr>
          <a:lstStyle/>
          <a:p>
            <a:r>
              <a:rPr lang="ru-RU" dirty="0" smtClean="0">
                <a:solidFill>
                  <a:schemeClr val="bg1"/>
                </a:solidFill>
              </a:rPr>
              <a:t>2) Второе </a:t>
            </a:r>
            <a:r>
              <a:rPr lang="ru-RU" dirty="0">
                <a:solidFill>
                  <a:schemeClr val="bg1"/>
                </a:solidFill>
              </a:rPr>
              <a:t>что необходимо это сама линза. Обычная увеличительная лупа, увеличительные линзы от фотоаппаратов (</a:t>
            </a:r>
            <a:r>
              <a:rPr lang="ru-RU" dirty="0" err="1">
                <a:solidFill>
                  <a:schemeClr val="bg1"/>
                </a:solidFill>
              </a:rPr>
              <a:t>оъектив</a:t>
            </a:r>
            <a:r>
              <a:rPr lang="ru-RU" dirty="0">
                <a:solidFill>
                  <a:schemeClr val="bg1"/>
                </a:solidFill>
              </a:rPr>
              <a:t>), бинокля (если не жалко</a:t>
            </a:r>
            <a:r>
              <a:rPr lang="ru-RU" dirty="0" smtClean="0">
                <a:solidFill>
                  <a:schemeClr val="bg1"/>
                </a:solidFill>
              </a:rPr>
              <a:t>).. </a:t>
            </a:r>
            <a:r>
              <a:rPr lang="ru-RU" dirty="0">
                <a:solidFill>
                  <a:schemeClr val="bg1"/>
                </a:solidFill>
              </a:rPr>
              <a:t>Лучше всего подходит лупа большого диаметра с хорошим увеличением, причем увеличение не столь важно сколько диаметр </a:t>
            </a:r>
            <a:r>
              <a:rPr lang="ru-RU" dirty="0" smtClean="0">
                <a:solidFill>
                  <a:schemeClr val="bg1"/>
                </a:solidFill>
              </a:rPr>
              <a:t>линзы (</a:t>
            </a:r>
            <a:r>
              <a:rPr lang="ru-RU" dirty="0">
                <a:solidFill>
                  <a:schemeClr val="bg1"/>
                </a:solidFill>
              </a:rPr>
              <a:t>лупы, увеличительного стекла). </a:t>
            </a:r>
            <a:endParaRPr lang="ru-RU" dirty="0">
              <a:solidFill>
                <a:schemeClr val="bg1"/>
              </a:solidFill>
            </a:endParaRPr>
          </a:p>
        </p:txBody>
      </p:sp>
      <p:pic>
        <p:nvPicPr>
          <p:cNvPr id="2050" name="Picture 2" descr="http://img03.taobaocdn.com/bao/uploaded/i3/T1iYY2Xa8iXXbk3R39_0744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205" y="332656"/>
            <a:ext cx="3888432" cy="594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671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5" y="404665"/>
            <a:ext cx="4104456" cy="6453336"/>
          </a:xfrm>
        </p:spPr>
        <p:txBody>
          <a:bodyPr>
            <a:normAutofit/>
          </a:bodyPr>
          <a:lstStyle/>
          <a:p>
            <a:r>
              <a:rPr lang="ru-RU" dirty="0" smtClean="0">
                <a:solidFill>
                  <a:schemeClr val="bg1"/>
                </a:solidFill>
              </a:rPr>
              <a:t>3</a:t>
            </a:r>
            <a:r>
              <a:rPr lang="ru-RU" dirty="0">
                <a:solidFill>
                  <a:schemeClr val="bg1"/>
                </a:solidFill>
              </a:rPr>
              <a:t>. Третье необходим так называемый трут. Это то что мы будем поджигать. </a:t>
            </a:r>
            <a:r>
              <a:rPr lang="ru-RU" dirty="0">
                <a:solidFill>
                  <a:schemeClr val="bg1"/>
                </a:solidFill>
              </a:rPr>
              <a:t>Л</a:t>
            </a:r>
            <a:r>
              <a:rPr lang="ru-RU" dirty="0" smtClean="0">
                <a:solidFill>
                  <a:schemeClr val="bg1"/>
                </a:solidFill>
              </a:rPr>
              <a:t>учше </a:t>
            </a:r>
            <a:r>
              <a:rPr lang="ru-RU" dirty="0">
                <a:solidFill>
                  <a:schemeClr val="bg1"/>
                </a:solidFill>
              </a:rPr>
              <a:t>всего </a:t>
            </a:r>
            <a:r>
              <a:rPr lang="ru-RU" dirty="0" smtClean="0">
                <a:solidFill>
                  <a:schemeClr val="bg1"/>
                </a:solidFill>
              </a:rPr>
              <a:t>солома, сухая трава, </a:t>
            </a:r>
            <a:r>
              <a:rPr lang="ru-RU" dirty="0">
                <a:solidFill>
                  <a:schemeClr val="bg1"/>
                </a:solidFill>
              </a:rPr>
              <a:t>которой по весне бывает очень много везде, особенно у водоемов. Достаточно насобирать пучок сухой травы размером с кулак, но лучше побольше. Далее, скомкав ее поплотнее, выжигать линзой на одном месте около </a:t>
            </a:r>
            <a:r>
              <a:rPr lang="ru-RU" dirty="0" smtClean="0">
                <a:solidFill>
                  <a:schemeClr val="bg1"/>
                </a:solidFill>
              </a:rPr>
              <a:t>минуты. И нужно </a:t>
            </a:r>
            <a:r>
              <a:rPr lang="ru-RU" dirty="0">
                <a:solidFill>
                  <a:schemeClr val="bg1"/>
                </a:solidFill>
              </a:rPr>
              <a:t>еще немного подуть.</a:t>
            </a:r>
            <a:r>
              <a:rPr lang="ru-RU" dirty="0">
                <a:solidFill>
                  <a:schemeClr val="bg1"/>
                </a:solidFill>
              </a:rPr>
              <a:t/>
            </a:r>
            <a:br>
              <a:rPr lang="ru-RU" dirty="0">
                <a:solidFill>
                  <a:schemeClr val="bg1"/>
                </a:solidFill>
              </a:rPr>
            </a:br>
            <a:endParaRPr lang="ru-RU" dirty="0">
              <a:solidFill>
                <a:schemeClr val="bg1"/>
              </a:solidFill>
            </a:endParaRPr>
          </a:p>
        </p:txBody>
      </p:sp>
      <p:pic>
        <p:nvPicPr>
          <p:cNvPr id="3074" name="Picture 2" descr="http://img.fonwall.ru/mid/79/saloma_stog_seno_suhay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628800"/>
            <a:ext cx="3228628" cy="361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562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solidFill>
                  <a:schemeClr val="bg1"/>
                </a:solidFill>
              </a:rPr>
              <a:t>Чтобы развести огонь от увеличительного стекла пригодятся навыки раздувания уголька. Нужно глубоко вдохнуть и, вытянув губы трубочкой, продолжительно дуть на тлеющий трут. Необходимо прочувствовать как нарастает жар от уголька. После достижения необходимой температуры вспыхивает пламя!</a:t>
            </a:r>
            <a:endParaRPr lang="ru-RU" dirty="0">
              <a:solidFill>
                <a:schemeClr val="bg1"/>
              </a:solidFill>
            </a:endParaRPr>
          </a:p>
        </p:txBody>
      </p:sp>
      <p:sp>
        <p:nvSpPr>
          <p:cNvPr id="3" name="Заголовок 2"/>
          <p:cNvSpPr>
            <a:spLocks noGrp="1"/>
          </p:cNvSpPr>
          <p:nvPr>
            <p:ph type="title"/>
          </p:nvPr>
        </p:nvSpPr>
        <p:spPr/>
        <p:txBody>
          <a:bodyPr/>
          <a:lstStyle/>
          <a:p>
            <a:endParaRPr lang="ru-RU"/>
          </a:p>
        </p:txBody>
      </p:sp>
    </p:spTree>
    <p:extLst>
      <p:ext uri="{BB962C8B-B14F-4D97-AF65-F5344CB8AC3E}">
        <p14:creationId xmlns:p14="http://schemas.microsoft.com/office/powerpoint/2010/main" val="330921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03.kakprosto.ru/tumb/680/images/article/2013/12/28/1_52d8ccf15a98952d8ccf15a9c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12943"/>
            <a:ext cx="4373611" cy="331236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mi-antiterror.ru/upload/iblock/dca/dca3c6899a795657e6b7097f8be63b2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3731120"/>
            <a:ext cx="5184576" cy="312688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askpins.com/pics/177/what-are-needed-to-starts-a-fir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0527" y="312943"/>
            <a:ext cx="4172848"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15673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28</TotalTime>
  <Words>225</Words>
  <Application>Microsoft Office PowerPoint</Application>
  <PresentationFormat>Экран (4:3)</PresentationFormat>
  <Paragraphs>10</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Твердый переплет</vt:lpstr>
      <vt:lpstr>Как разжечь огонь с помощью линзы</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Как разжечь огонь с помощью линзы</dc:title>
  <dc:creator>Елена</dc:creator>
  <cp:lastModifiedBy>Елена</cp:lastModifiedBy>
  <cp:revision>4</cp:revision>
  <dcterms:created xsi:type="dcterms:W3CDTF">2016-11-20T17:40:44Z</dcterms:created>
  <dcterms:modified xsi:type="dcterms:W3CDTF">2016-11-20T18:20:15Z</dcterms:modified>
</cp:coreProperties>
</file>